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55FB5-6BA1-4E1F-BD66-70D17BECCDDA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52370-D92C-4EA3-A178-F6213521E93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+ positive       - negative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52370-D92C-4EA3-A178-F6213521E937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4B0A-1A6A-414E-8087-156B6FE64F85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E866-4EBC-420C-B7DD-8D5A1FDD2C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4B0A-1A6A-414E-8087-156B6FE64F85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E866-4EBC-420C-B7DD-8D5A1FDD2C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4B0A-1A6A-414E-8087-156B6FE64F85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E866-4EBC-420C-B7DD-8D5A1FDD2C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4B0A-1A6A-414E-8087-156B6FE64F85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E866-4EBC-420C-B7DD-8D5A1FDD2C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4B0A-1A6A-414E-8087-156B6FE64F85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E866-4EBC-420C-B7DD-8D5A1FDD2C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4B0A-1A6A-414E-8087-156B6FE64F85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E866-4EBC-420C-B7DD-8D5A1FDD2C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4B0A-1A6A-414E-8087-156B6FE64F85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E866-4EBC-420C-B7DD-8D5A1FDD2C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4B0A-1A6A-414E-8087-156B6FE64F85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E866-4EBC-420C-B7DD-8D5A1FDD2C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4B0A-1A6A-414E-8087-156B6FE64F85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E866-4EBC-420C-B7DD-8D5A1FDD2C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4B0A-1A6A-414E-8087-156B6FE64F85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E866-4EBC-420C-B7DD-8D5A1FDD2C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4B0A-1A6A-414E-8087-156B6FE64F85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E866-4EBC-420C-B7DD-8D5A1FDD2C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44B0A-1A6A-414E-8087-156B6FE64F85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BE866-4EBC-420C-B7DD-8D5A1FDD2C0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2173/school-days-by-sammo241-172173" TargetMode="External"/><Relationship Id="rId13" Type="http://schemas.openxmlformats.org/officeDocument/2006/relationships/image" Target="../media/image17.jpeg"/><Relationship Id="rId18" Type="http://schemas.openxmlformats.org/officeDocument/2006/relationships/hyperlink" Target="http://shutterstock.7eer.net/c/41919/43068/1305?u=http://www.shutterstock.com/pic.mhtml?id=56438071" TargetMode="External"/><Relationship Id="rId3" Type="http://schemas.openxmlformats.org/officeDocument/2006/relationships/image" Target="../media/image12.png"/><Relationship Id="rId21" Type="http://schemas.openxmlformats.org/officeDocument/2006/relationships/image" Target="../media/image21.png"/><Relationship Id="rId7" Type="http://schemas.openxmlformats.org/officeDocument/2006/relationships/image" Target="../media/image14.png"/><Relationship Id="rId12" Type="http://schemas.openxmlformats.org/officeDocument/2006/relationships/hyperlink" Target="http://shutterstock.7eer.net/c/41919/43068/1305?u=http://www.shutterstock.com/pic.mhtml?id=24713740" TargetMode="External"/><Relationship Id="rId17" Type="http://schemas.openxmlformats.org/officeDocument/2006/relationships/image" Target="../media/image19.png"/><Relationship Id="rId2" Type="http://schemas.openxmlformats.org/officeDocument/2006/relationships/hyperlink" Target="http://openclipart.org/detail/13817/single-bed-by-rfc1394" TargetMode="External"/><Relationship Id="rId16" Type="http://schemas.openxmlformats.org/officeDocument/2006/relationships/hyperlink" Target="http://openclipart.org/detail/3641/dinner-plate-with-spoon-and-fork-by-iammisc" TargetMode="External"/><Relationship Id="rId20" Type="http://schemas.openxmlformats.org/officeDocument/2006/relationships/hyperlink" Target="http://openclipart.org/detail/6024/cartoon-computer-and-desktop-by-dtrav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penclipart.org/detail/8218/breakfast-with-pancakes-by-johnny_automatic-8218" TargetMode="External"/><Relationship Id="rId11" Type="http://schemas.openxmlformats.org/officeDocument/2006/relationships/image" Target="../media/image16.jpeg"/><Relationship Id="rId5" Type="http://schemas.openxmlformats.org/officeDocument/2006/relationships/image" Target="../media/image13.png"/><Relationship Id="rId15" Type="http://schemas.openxmlformats.org/officeDocument/2006/relationships/image" Target="../media/image18.png"/><Relationship Id="rId23" Type="http://schemas.openxmlformats.org/officeDocument/2006/relationships/image" Target="../media/image22.png"/><Relationship Id="rId10" Type="http://schemas.openxmlformats.org/officeDocument/2006/relationships/hyperlink" Target="http://shutterstock.7eer.net/c/41919/43068/1305?u=http://www.shutterstock.com/pic.mhtml?id=109822181" TargetMode="External"/><Relationship Id="rId19" Type="http://schemas.openxmlformats.org/officeDocument/2006/relationships/image" Target="../media/image20.jpeg"/><Relationship Id="rId4" Type="http://schemas.openxmlformats.org/officeDocument/2006/relationships/hyperlink" Target="http://openclipart.org/detail/141913/bathroom-door-sign-by-moini" TargetMode="External"/><Relationship Id="rId9" Type="http://schemas.openxmlformats.org/officeDocument/2006/relationships/image" Target="../media/image15.png"/><Relationship Id="rId14" Type="http://schemas.openxmlformats.org/officeDocument/2006/relationships/hyperlink" Target="http://openclipart.org/detail/4051/open-book-from-above-by-mgsloan" TargetMode="External"/><Relationship Id="rId22" Type="http://schemas.openxmlformats.org/officeDocument/2006/relationships/hyperlink" Target="http://openclipart.org/detail/8366/comic-tv-by-chrisdesig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532/compass-by-liftarn" TargetMode="External"/><Relationship Id="rId13" Type="http://schemas.openxmlformats.org/officeDocument/2006/relationships/image" Target="../media/image7.png"/><Relationship Id="rId18" Type="http://schemas.openxmlformats.org/officeDocument/2006/relationships/hyperlink" Target="http://openclipart.org/detail/2428/tv-set-5-by-machovka" TargetMode="External"/><Relationship Id="rId3" Type="http://schemas.openxmlformats.org/officeDocument/2006/relationships/image" Target="../media/image2.png"/><Relationship Id="rId21" Type="http://schemas.openxmlformats.org/officeDocument/2006/relationships/image" Target="../media/image11.png"/><Relationship Id="rId7" Type="http://schemas.openxmlformats.org/officeDocument/2006/relationships/image" Target="../media/image4.png"/><Relationship Id="rId12" Type="http://schemas.openxmlformats.org/officeDocument/2006/relationships/hyperlink" Target="http://openclipart.org/detail/424/tennis-player-by-johnny_automatic" TargetMode="External"/><Relationship Id="rId17" Type="http://schemas.openxmlformats.org/officeDocument/2006/relationships/image" Target="../media/image9.png"/><Relationship Id="rId2" Type="http://schemas.openxmlformats.org/officeDocument/2006/relationships/hyperlink" Target="http://openclipart.org/detail/366/piano-by-theresaknott" TargetMode="External"/><Relationship Id="rId16" Type="http://schemas.openxmlformats.org/officeDocument/2006/relationships/hyperlink" Target="http://openclipart.org/detail/5408/19th-century-train-by-johnny_automatic" TargetMode="External"/><Relationship Id="rId20" Type="http://schemas.openxmlformats.org/officeDocument/2006/relationships/hyperlink" Target="http://openclipart.org/detail/398/old-book-by-molum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penclipart.org/detail/101395/math-processor-by-pgbrandolin" TargetMode="Externa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10" Type="http://schemas.openxmlformats.org/officeDocument/2006/relationships/hyperlink" Target="http://openclipart.org/detail/1048/karate-1-by-liftarn" TargetMode="External"/><Relationship Id="rId19" Type="http://schemas.openxmlformats.org/officeDocument/2006/relationships/image" Target="../media/image10.png"/><Relationship Id="rId4" Type="http://schemas.openxmlformats.org/officeDocument/2006/relationships/hyperlink" Target="http://openclipart.org/detail/274/drum-kit-by-theresaknott" TargetMode="External"/><Relationship Id="rId9" Type="http://schemas.openxmlformats.org/officeDocument/2006/relationships/image" Target="../media/image5.png"/><Relationship Id="rId14" Type="http://schemas.openxmlformats.org/officeDocument/2006/relationships/hyperlink" Target="http://openclipart.org/detail/24071/bus-symbol-black-by-anonymous-2407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1"/>
          <p:cNvSpPr>
            <a:spLocks noGrp="1"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/>
          </a:p>
        </p:txBody>
      </p:sp>
      <p:sp>
        <p:nvSpPr>
          <p:cNvPr id="5" name="Podnadpis 2"/>
          <p:cNvSpPr>
            <a:spLocks noGrp="1"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6" name="Podnadpis 1"/>
          <p:cNvSpPr>
            <a:spLocks noGrp="1"/>
          </p:cNvSpPr>
          <p:nvPr/>
        </p:nvSpPr>
        <p:spPr>
          <a:xfrm>
            <a:off x="1368973" y="2788344"/>
            <a:ext cx="6400800" cy="1752600"/>
          </a:xfrm>
          <a:prstGeom prst="rect">
            <a:avLst/>
          </a:prstGeom>
        </p:spPr>
        <p:txBody>
          <a:bodyPr vert="horz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7" name="Nadpis 2"/>
          <p:cNvSpPr>
            <a:spLocks noGrp="1"/>
          </p:cNvSpPr>
          <p:nvPr/>
        </p:nvSpPr>
        <p:spPr>
          <a:xfrm>
            <a:off x="928662" y="285728"/>
            <a:ext cx="7772400" cy="1752600"/>
          </a:xfrm>
          <a:prstGeom prst="rect">
            <a:avLst/>
          </a:prstGeom>
        </p:spPr>
        <p:txBody>
          <a:bodyPr vert="horz" anchor="b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pic>
        <p:nvPicPr>
          <p:cNvPr id="9" name="Obrázek 8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428728" y="0"/>
            <a:ext cx="6872293" cy="14859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357159" y="1766351"/>
          <a:ext cx="8501122" cy="4708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14842"/>
              </a:tblGrid>
              <a:tr h="0">
                <a:tc>
                  <a:txBody>
                    <a:bodyPr/>
                    <a:lstStyle/>
                    <a:p>
                      <a:r>
                        <a:rPr kumimoji="0" lang="cs-CZ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Škola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 ZŠ T. G. Masaryka Milevsko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3017">
                <a:tc>
                  <a:txBody>
                    <a:bodyPr/>
                    <a:lstStyle/>
                    <a:p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Autor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Mgr. Lenka </a:t>
                      </a:r>
                      <a:r>
                        <a:rPr lang="cs-CZ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Soldátová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6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Číslo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VY_32_INOVACE_68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</a:tr>
              <a:tr h="326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Název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Present</a:t>
                      </a:r>
                      <a:r>
                        <a:rPr lang="cs-CZ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cs-CZ" sz="16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simple</a:t>
                      </a:r>
                      <a:r>
                        <a:rPr lang="cs-CZ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negative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</a:tr>
              <a:tr h="326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Téma hodiny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Činnosti</a:t>
                      </a:r>
                      <a:r>
                        <a:rPr lang="cs-CZ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doma i ve škole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</a:tr>
              <a:tr h="25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Předmět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Anglický jazyk</a:t>
                      </a:r>
                    </a:p>
                  </a:txBody>
                  <a:tcPr marL="44450" marR="44450" marT="0" marB="0"/>
                </a:tc>
              </a:tr>
              <a:tr h="326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Ročník/y/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 ročník (možno využít</a:t>
                      </a:r>
                      <a:r>
                        <a:rPr lang="cs-CZ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pro opakování)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</a:tr>
              <a:tr h="1149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Anotace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Cvičení a tabulky</a:t>
                      </a:r>
                      <a:r>
                        <a:rPr lang="cs-CZ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pro tvoření kladných a záporných tvarů v různých osobách a číslech. Žáci skládají různé věty podle obrázků, popisují svůj den v časových intervalech.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</a:tr>
              <a:tr h="957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Očekávaný výstup</a:t>
                      </a:r>
                      <a:endParaRPr lang="cs-CZ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Žáci překládají kladné a záporné věty podle obrázků,</a:t>
                      </a:r>
                      <a:r>
                        <a:rPr lang="cs-CZ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uvědomují si rozdíl a zároveň řeknou o sobě, co během dne dělají a nedělají. (dvě věty)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</a:tr>
              <a:tr h="326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Druh učebního materiálu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Prezentace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cs-CZ" b="1" dirty="0" smtClean="0"/>
              <a:t>Tell </a:t>
            </a:r>
            <a:r>
              <a:rPr lang="cs-CZ" b="1" dirty="0" err="1" smtClean="0"/>
              <a:t>about</a:t>
            </a:r>
            <a:r>
              <a:rPr lang="cs-CZ" b="1" dirty="0" smtClean="0"/>
              <a:t> </a:t>
            </a:r>
            <a:r>
              <a:rPr lang="cs-CZ" b="1" dirty="0" err="1" smtClean="0"/>
              <a:t>your</a:t>
            </a:r>
            <a:r>
              <a:rPr lang="cs-CZ" b="1" dirty="0" smtClean="0"/>
              <a:t> </a:t>
            </a:r>
            <a:r>
              <a:rPr lang="cs-CZ" b="1" dirty="0" err="1" smtClean="0"/>
              <a:t>day</a:t>
            </a:r>
            <a:r>
              <a:rPr lang="cs-CZ" b="1" dirty="0" smtClean="0"/>
              <a:t>!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dirty="0" smtClean="0"/>
              <a:t>6 . 30                                 9) 20 : 00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7 : 00                                10) 20 : 30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7 : 15                                11) 21 : 15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7 : 30                                12) 22 : 40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7 : 50 – 14 : 00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15 : 00 – 17 : 30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18 : 10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18 : 45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endParaRPr lang="cs-CZ" dirty="0"/>
          </a:p>
        </p:txBody>
      </p:sp>
      <p:pic>
        <p:nvPicPr>
          <p:cNvPr id="24578" name="Picture 2" descr="#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1643050"/>
            <a:ext cx="857250" cy="485775"/>
          </a:xfrm>
          <a:prstGeom prst="rect">
            <a:avLst/>
          </a:prstGeom>
          <a:noFill/>
        </p:spPr>
      </p:pic>
      <p:pic>
        <p:nvPicPr>
          <p:cNvPr id="24580" name="Picture 4" descr="#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57422" y="2214554"/>
            <a:ext cx="857250" cy="457200"/>
          </a:xfrm>
          <a:prstGeom prst="rect">
            <a:avLst/>
          </a:prstGeom>
          <a:noFill/>
        </p:spPr>
      </p:pic>
      <p:pic>
        <p:nvPicPr>
          <p:cNvPr id="24582" name="Picture 6" descr="#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71670" y="2714620"/>
            <a:ext cx="857250" cy="428626"/>
          </a:xfrm>
          <a:prstGeom prst="rect">
            <a:avLst/>
          </a:prstGeom>
          <a:noFill/>
        </p:spPr>
      </p:pic>
      <p:pic>
        <p:nvPicPr>
          <p:cNvPr id="24584" name="Picture 8" descr="#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71670" y="3071810"/>
            <a:ext cx="609600" cy="857251"/>
          </a:xfrm>
          <a:prstGeom prst="rect">
            <a:avLst/>
          </a:prstGeom>
          <a:noFill/>
        </p:spPr>
      </p:pic>
      <p:pic>
        <p:nvPicPr>
          <p:cNvPr id="24586" name="Picture 10" descr="http://thumb10.shutterstock.com/photos/thumb_small/951964/109822181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28992" y="3286124"/>
            <a:ext cx="1076325" cy="952500"/>
          </a:xfrm>
          <a:prstGeom prst="rect">
            <a:avLst/>
          </a:prstGeom>
          <a:noFill/>
        </p:spPr>
      </p:pic>
      <p:pic>
        <p:nvPicPr>
          <p:cNvPr id="24588" name="Picture 12" descr="http://thumb15.shutterstock.com/photos/thumb_small/309874/309874,1234237516,3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29058" y="4286256"/>
            <a:ext cx="952500" cy="685800"/>
          </a:xfrm>
          <a:prstGeom prst="rect">
            <a:avLst/>
          </a:prstGeom>
          <a:noFill/>
        </p:spPr>
      </p:pic>
      <p:pic>
        <p:nvPicPr>
          <p:cNvPr id="24590" name="Picture 14" descr="#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357422" y="4786322"/>
            <a:ext cx="857250" cy="485775"/>
          </a:xfrm>
          <a:prstGeom prst="rect">
            <a:avLst/>
          </a:prstGeom>
          <a:noFill/>
        </p:spPr>
      </p:pic>
      <p:pic>
        <p:nvPicPr>
          <p:cNvPr id="24592" name="Picture 16" descr="#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357422" y="5429264"/>
            <a:ext cx="857250" cy="666751"/>
          </a:xfrm>
          <a:prstGeom prst="rect">
            <a:avLst/>
          </a:prstGeom>
          <a:noFill/>
        </p:spPr>
      </p:pic>
      <p:pic>
        <p:nvPicPr>
          <p:cNvPr id="24594" name="Picture 18" descr="http://thumb15.shutterstock.com/photos/thumb_small/563656/563656,1278177625,8.jpg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572264" y="1428736"/>
            <a:ext cx="952500" cy="857256"/>
          </a:xfrm>
          <a:prstGeom prst="rect">
            <a:avLst/>
          </a:prstGeom>
          <a:noFill/>
        </p:spPr>
      </p:pic>
      <p:pic>
        <p:nvPicPr>
          <p:cNvPr id="24596" name="Picture 20" descr="#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00958" y="1857364"/>
            <a:ext cx="857250" cy="685800"/>
          </a:xfrm>
          <a:prstGeom prst="rect">
            <a:avLst/>
          </a:prstGeom>
          <a:noFill/>
        </p:spPr>
      </p:pic>
      <p:pic>
        <p:nvPicPr>
          <p:cNvPr id="24598" name="Picture 22" descr="#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6786578" y="2500306"/>
            <a:ext cx="619125" cy="857251"/>
          </a:xfrm>
          <a:prstGeom prst="rect">
            <a:avLst/>
          </a:prstGeom>
          <a:noFill/>
        </p:spPr>
      </p:pic>
      <p:pic>
        <p:nvPicPr>
          <p:cNvPr id="24600" name="Picture 24" descr="#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3500438"/>
            <a:ext cx="857250" cy="485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>
                <a:solidFill>
                  <a:srgbClr val="002060"/>
                </a:solidFill>
              </a:rPr>
              <a:t>Present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simple</a:t>
            </a:r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 smtClean="0">
                <a:solidFill>
                  <a:srgbClr val="002060"/>
                </a:solidFill>
              </a:rPr>
              <a:t>negative</a:t>
            </a:r>
            <a:endParaRPr lang="cs-CZ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71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471478">
                <a:tc>
                  <a:txBody>
                    <a:bodyPr/>
                    <a:lstStyle/>
                    <a:p>
                      <a:r>
                        <a:rPr lang="cs-CZ" dirty="0" smtClean="0"/>
                        <a:t>positive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negative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</a:p>
                    <a:p>
                      <a:r>
                        <a:rPr lang="cs-CZ" dirty="0" err="1" smtClean="0"/>
                        <a:t>we</a:t>
                      </a:r>
                      <a:endParaRPr lang="cs-CZ" dirty="0" smtClean="0"/>
                    </a:p>
                    <a:p>
                      <a:r>
                        <a:rPr lang="cs-CZ" dirty="0" err="1" smtClean="0"/>
                        <a:t>you</a:t>
                      </a:r>
                      <a:endParaRPr lang="cs-CZ" dirty="0" smtClean="0"/>
                    </a:p>
                    <a:p>
                      <a:r>
                        <a:rPr lang="cs-CZ" dirty="0" err="1" smtClean="0"/>
                        <a:t>they</a:t>
                      </a:r>
                      <a:endParaRPr lang="cs-CZ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work</a:t>
                      </a:r>
                      <a:endParaRPr lang="cs-CZ" dirty="0" smtClean="0"/>
                    </a:p>
                    <a:p>
                      <a:r>
                        <a:rPr lang="cs-CZ" dirty="0" err="1" smtClean="0"/>
                        <a:t>like</a:t>
                      </a:r>
                      <a:endParaRPr lang="cs-CZ" dirty="0" smtClean="0"/>
                    </a:p>
                    <a:p>
                      <a:r>
                        <a:rPr lang="cs-CZ" dirty="0" err="1" smtClean="0"/>
                        <a:t>walk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do</a:t>
                      </a:r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</a:p>
                    <a:p>
                      <a:r>
                        <a:rPr lang="cs-CZ" dirty="0" err="1" smtClean="0"/>
                        <a:t>we</a:t>
                      </a:r>
                      <a:endParaRPr lang="cs-CZ" dirty="0" smtClean="0"/>
                    </a:p>
                    <a:p>
                      <a:r>
                        <a:rPr lang="cs-CZ" dirty="0" err="1" smtClean="0"/>
                        <a:t>you</a:t>
                      </a:r>
                      <a:endParaRPr lang="cs-CZ" dirty="0" smtClean="0"/>
                    </a:p>
                    <a:p>
                      <a:r>
                        <a:rPr lang="cs-CZ" dirty="0" err="1" smtClean="0"/>
                        <a:t>they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</a:t>
                      </a:r>
                    </a:p>
                    <a:p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do not</a:t>
                      </a:r>
                    </a:p>
                    <a:p>
                      <a:endParaRPr lang="cs-CZ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don´t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work</a:t>
                      </a:r>
                      <a:endParaRPr lang="cs-CZ" dirty="0" smtClean="0"/>
                    </a:p>
                    <a:p>
                      <a:r>
                        <a:rPr lang="cs-CZ" dirty="0" err="1" smtClean="0"/>
                        <a:t>like</a:t>
                      </a:r>
                      <a:endParaRPr lang="cs-CZ" dirty="0" smtClean="0"/>
                    </a:p>
                    <a:p>
                      <a:r>
                        <a:rPr lang="cs-CZ" dirty="0" err="1" smtClean="0"/>
                        <a:t>walk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do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he</a:t>
                      </a:r>
                    </a:p>
                    <a:p>
                      <a:r>
                        <a:rPr lang="cs-CZ" dirty="0" err="1" smtClean="0"/>
                        <a:t>she</a:t>
                      </a:r>
                      <a:endParaRPr lang="cs-CZ" dirty="0" smtClean="0"/>
                    </a:p>
                    <a:p>
                      <a:r>
                        <a:rPr lang="cs-CZ" dirty="0" err="1" smtClean="0"/>
                        <a:t>it</a:t>
                      </a:r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works</a:t>
                      </a:r>
                      <a:endParaRPr lang="cs-CZ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r>
                        <a:rPr lang="cs-CZ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likes</a:t>
                      </a:r>
                      <a:endParaRPr lang="cs-CZ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r>
                        <a:rPr lang="cs-CZ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walks</a:t>
                      </a:r>
                      <a:endParaRPr lang="cs-CZ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r>
                        <a:rPr lang="cs-CZ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does</a:t>
                      </a:r>
                      <a:endParaRPr lang="cs-CZ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he</a:t>
                      </a:r>
                    </a:p>
                    <a:p>
                      <a:r>
                        <a:rPr lang="cs-CZ" dirty="0" err="1" smtClean="0"/>
                        <a:t>she</a:t>
                      </a:r>
                      <a:endParaRPr lang="cs-CZ" dirty="0" smtClean="0"/>
                    </a:p>
                    <a:p>
                      <a:r>
                        <a:rPr lang="cs-CZ" dirty="0" err="1" smtClean="0"/>
                        <a:t>it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solidFill>
                            <a:srgbClr val="FF0000"/>
                          </a:solidFill>
                        </a:rPr>
                        <a:t>does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 not</a:t>
                      </a:r>
                    </a:p>
                    <a:p>
                      <a:endParaRPr lang="cs-CZ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b="1" dirty="0" err="1" smtClean="0">
                          <a:solidFill>
                            <a:srgbClr val="FF0000"/>
                          </a:solidFill>
                        </a:rPr>
                        <a:t>doesn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´t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work</a:t>
                      </a:r>
                      <a:endParaRPr lang="cs-CZ" dirty="0" smtClean="0"/>
                    </a:p>
                    <a:p>
                      <a:r>
                        <a:rPr lang="cs-CZ" dirty="0" err="1" smtClean="0"/>
                        <a:t>like</a:t>
                      </a:r>
                      <a:endParaRPr lang="cs-CZ" dirty="0" smtClean="0"/>
                    </a:p>
                    <a:p>
                      <a:r>
                        <a:rPr lang="cs-CZ" dirty="0" err="1" smtClean="0"/>
                        <a:t>walk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do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Write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negative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travel</a:t>
            </a:r>
            <a:r>
              <a:rPr lang="cs-CZ" dirty="0" smtClean="0"/>
              <a:t> by </a:t>
            </a:r>
            <a:r>
              <a:rPr lang="cs-CZ" dirty="0" err="1" smtClean="0"/>
              <a:t>train</a:t>
            </a:r>
            <a:r>
              <a:rPr lang="cs-CZ" dirty="0" smtClean="0"/>
              <a:t>. ____________________</a:t>
            </a:r>
          </a:p>
          <a:p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learn</a:t>
            </a:r>
            <a:r>
              <a:rPr lang="cs-CZ" dirty="0" smtClean="0"/>
              <a:t> </a:t>
            </a:r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day</a:t>
            </a:r>
            <a:r>
              <a:rPr lang="cs-CZ" dirty="0" smtClean="0"/>
              <a:t>. ___________________</a:t>
            </a:r>
          </a:p>
          <a:p>
            <a:r>
              <a:rPr lang="cs-CZ" dirty="0" err="1" smtClean="0"/>
              <a:t>She</a:t>
            </a:r>
            <a:r>
              <a:rPr lang="cs-CZ" dirty="0"/>
              <a:t> </a:t>
            </a:r>
            <a:r>
              <a:rPr lang="cs-CZ" dirty="0" err="1" smtClean="0"/>
              <a:t>watches</a:t>
            </a:r>
            <a:r>
              <a:rPr lang="cs-CZ" dirty="0" smtClean="0"/>
              <a:t> TV. ___________________</a:t>
            </a:r>
          </a:p>
          <a:p>
            <a:r>
              <a:rPr lang="cs-CZ" dirty="0" smtClean="0"/>
              <a:t>Paul </a:t>
            </a:r>
            <a:r>
              <a:rPr lang="cs-CZ" dirty="0" err="1" smtClean="0"/>
              <a:t>eats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restaurant. _______________</a:t>
            </a:r>
          </a:p>
          <a:p>
            <a:r>
              <a:rPr lang="cs-CZ" dirty="0" smtClean="0"/>
              <a:t>I </a:t>
            </a:r>
            <a:r>
              <a:rPr lang="cs-CZ" dirty="0" err="1" smtClean="0"/>
              <a:t>walk</a:t>
            </a:r>
            <a:r>
              <a:rPr lang="cs-CZ" dirty="0" smtClean="0"/>
              <a:t> to </a:t>
            </a:r>
            <a:r>
              <a:rPr lang="cs-CZ" dirty="0" err="1" smtClean="0"/>
              <a:t>school</a:t>
            </a:r>
            <a:r>
              <a:rPr lang="cs-CZ" dirty="0" smtClean="0"/>
              <a:t>. ________________</a:t>
            </a:r>
          </a:p>
          <a:p>
            <a:r>
              <a:rPr lang="cs-CZ" dirty="0" smtClean="0"/>
              <a:t>My </a:t>
            </a:r>
            <a:r>
              <a:rPr lang="cs-CZ" dirty="0" err="1" smtClean="0"/>
              <a:t>mother</a:t>
            </a:r>
            <a:r>
              <a:rPr lang="cs-CZ" dirty="0" smtClean="0"/>
              <a:t> has a </a:t>
            </a:r>
            <a:r>
              <a:rPr lang="cs-CZ" dirty="0" err="1" smtClean="0"/>
              <a:t>shower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evening</a:t>
            </a:r>
            <a:r>
              <a:rPr lang="cs-CZ" dirty="0" smtClean="0"/>
              <a:t>.</a:t>
            </a:r>
          </a:p>
          <a:p>
            <a:r>
              <a:rPr lang="cs-CZ" dirty="0" smtClean="0"/>
              <a:t>__________________________</a:t>
            </a:r>
          </a:p>
          <a:p>
            <a:r>
              <a:rPr lang="cs-CZ" dirty="0" smtClean="0"/>
              <a:t>I </a:t>
            </a:r>
            <a:r>
              <a:rPr lang="cs-CZ" dirty="0" err="1" smtClean="0"/>
              <a:t>and</a:t>
            </a:r>
            <a:r>
              <a:rPr lang="cs-CZ" dirty="0" smtClean="0"/>
              <a:t> my </a:t>
            </a:r>
            <a:r>
              <a:rPr lang="cs-CZ" dirty="0" err="1" smtClean="0"/>
              <a:t>friend</a:t>
            </a:r>
            <a:r>
              <a:rPr lang="cs-CZ" dirty="0" smtClean="0"/>
              <a:t> </a:t>
            </a:r>
            <a:r>
              <a:rPr lang="cs-CZ" dirty="0" err="1" smtClean="0"/>
              <a:t>Lucy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r>
              <a:rPr lang="cs-CZ" dirty="0" smtClean="0"/>
              <a:t>. ___________</a:t>
            </a:r>
          </a:p>
          <a:p>
            <a:r>
              <a:rPr lang="cs-CZ" dirty="0" smtClean="0"/>
              <a:t>Jane </a:t>
            </a:r>
            <a:r>
              <a:rPr lang="cs-CZ" dirty="0" err="1" smtClean="0"/>
              <a:t>does</a:t>
            </a:r>
            <a:r>
              <a:rPr lang="cs-CZ" dirty="0" smtClean="0"/>
              <a:t> her </a:t>
            </a:r>
            <a:r>
              <a:rPr lang="cs-CZ" dirty="0" err="1" smtClean="0"/>
              <a:t>homework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five</a:t>
            </a:r>
            <a:r>
              <a:rPr lang="cs-CZ" dirty="0" smtClean="0"/>
              <a:t>. _____________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Complete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sentences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correct</a:t>
            </a:r>
            <a:r>
              <a:rPr lang="cs-CZ" dirty="0" smtClean="0"/>
              <a:t> positive </a:t>
            </a:r>
            <a:r>
              <a:rPr lang="cs-CZ" dirty="0" err="1" smtClean="0"/>
              <a:t>form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We</a:t>
            </a:r>
            <a:r>
              <a:rPr lang="cs-CZ" dirty="0" smtClean="0"/>
              <a:t> don´t </a:t>
            </a:r>
            <a:r>
              <a:rPr lang="cs-CZ" dirty="0" err="1" smtClean="0"/>
              <a:t>travel</a:t>
            </a:r>
            <a:r>
              <a:rPr lang="cs-CZ" dirty="0" smtClean="0"/>
              <a:t> by </a:t>
            </a:r>
            <a:r>
              <a:rPr lang="cs-CZ" dirty="0" err="1" smtClean="0"/>
              <a:t>train</a:t>
            </a:r>
            <a:r>
              <a:rPr lang="cs-CZ" dirty="0" smtClean="0"/>
              <a:t>. </a:t>
            </a:r>
            <a:r>
              <a:rPr lang="cs-CZ" b="1" dirty="0" err="1" smtClean="0">
                <a:solidFill>
                  <a:srgbClr val="7030A0"/>
                </a:solidFill>
              </a:rPr>
              <a:t>We</a:t>
            </a:r>
            <a:r>
              <a:rPr lang="cs-CZ" b="1" dirty="0" smtClean="0">
                <a:solidFill>
                  <a:srgbClr val="7030A0"/>
                </a:solidFill>
              </a:rPr>
              <a:t> </a:t>
            </a:r>
            <a:r>
              <a:rPr lang="cs-CZ" b="1" dirty="0" err="1" smtClean="0">
                <a:solidFill>
                  <a:srgbClr val="7030A0"/>
                </a:solidFill>
              </a:rPr>
              <a:t>travel</a:t>
            </a:r>
            <a:r>
              <a:rPr lang="cs-CZ" b="1" dirty="0" smtClean="0">
                <a:solidFill>
                  <a:srgbClr val="7030A0"/>
                </a:solidFill>
              </a:rPr>
              <a:t> by bus.</a:t>
            </a:r>
          </a:p>
          <a:p>
            <a:r>
              <a:rPr lang="cs-CZ" dirty="0" err="1" smtClean="0"/>
              <a:t>They</a:t>
            </a:r>
            <a:r>
              <a:rPr lang="cs-CZ" dirty="0" smtClean="0"/>
              <a:t> don´t </a:t>
            </a:r>
            <a:r>
              <a:rPr lang="cs-CZ" dirty="0" err="1" smtClean="0"/>
              <a:t>learn</a:t>
            </a:r>
            <a:r>
              <a:rPr lang="cs-CZ" dirty="0" smtClean="0"/>
              <a:t> </a:t>
            </a:r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day</a:t>
            </a:r>
            <a:r>
              <a:rPr lang="cs-CZ" dirty="0" smtClean="0"/>
              <a:t>._____________</a:t>
            </a:r>
          </a:p>
          <a:p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doesn</a:t>
            </a:r>
            <a:r>
              <a:rPr lang="cs-CZ" dirty="0" smtClean="0"/>
              <a:t>´t </a:t>
            </a:r>
            <a:r>
              <a:rPr lang="cs-CZ" dirty="0" err="1" smtClean="0"/>
              <a:t>watch</a:t>
            </a:r>
            <a:r>
              <a:rPr lang="cs-CZ" dirty="0" smtClean="0"/>
              <a:t> TV. _________________</a:t>
            </a:r>
          </a:p>
          <a:p>
            <a:r>
              <a:rPr lang="cs-CZ" dirty="0" smtClean="0"/>
              <a:t>Paul </a:t>
            </a:r>
            <a:r>
              <a:rPr lang="cs-CZ" dirty="0" err="1" smtClean="0"/>
              <a:t>doesn</a:t>
            </a:r>
            <a:r>
              <a:rPr lang="cs-CZ" dirty="0" smtClean="0"/>
              <a:t>´t </a:t>
            </a:r>
            <a:r>
              <a:rPr lang="cs-CZ" dirty="0" err="1" smtClean="0"/>
              <a:t>eat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restaurant.____________</a:t>
            </a:r>
          </a:p>
          <a:p>
            <a:r>
              <a:rPr lang="cs-CZ" dirty="0" smtClean="0"/>
              <a:t>I don´t </a:t>
            </a:r>
            <a:r>
              <a:rPr lang="cs-CZ" dirty="0" err="1" smtClean="0"/>
              <a:t>walk</a:t>
            </a:r>
            <a:r>
              <a:rPr lang="cs-CZ" dirty="0" smtClean="0"/>
              <a:t> to </a:t>
            </a:r>
            <a:r>
              <a:rPr lang="cs-CZ" dirty="0" err="1" smtClean="0"/>
              <a:t>school</a:t>
            </a:r>
            <a:r>
              <a:rPr lang="cs-CZ" dirty="0" smtClean="0"/>
              <a:t>.___________________</a:t>
            </a:r>
          </a:p>
          <a:p>
            <a:r>
              <a:rPr lang="cs-CZ" dirty="0" smtClean="0"/>
              <a:t>My </a:t>
            </a:r>
            <a:r>
              <a:rPr lang="cs-CZ" dirty="0" err="1" smtClean="0"/>
              <a:t>mother</a:t>
            </a:r>
            <a:r>
              <a:rPr lang="cs-CZ" dirty="0" smtClean="0"/>
              <a:t> </a:t>
            </a:r>
            <a:r>
              <a:rPr lang="cs-CZ" dirty="0" err="1" smtClean="0"/>
              <a:t>doesn</a:t>
            </a:r>
            <a:r>
              <a:rPr lang="cs-CZ" dirty="0" smtClean="0"/>
              <a:t>´t </a:t>
            </a:r>
            <a:r>
              <a:rPr lang="cs-CZ" dirty="0" err="1" smtClean="0"/>
              <a:t>have</a:t>
            </a:r>
            <a:r>
              <a:rPr lang="cs-CZ" dirty="0" smtClean="0"/>
              <a:t> a </a:t>
            </a:r>
            <a:r>
              <a:rPr lang="cs-CZ" dirty="0" err="1" smtClean="0"/>
              <a:t>shower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evening</a:t>
            </a:r>
            <a:r>
              <a:rPr lang="cs-CZ" dirty="0" smtClean="0"/>
              <a:t>._______________</a:t>
            </a:r>
          </a:p>
          <a:p>
            <a:r>
              <a:rPr lang="cs-CZ" dirty="0" smtClean="0"/>
              <a:t>I </a:t>
            </a:r>
            <a:r>
              <a:rPr lang="cs-CZ" dirty="0" err="1" smtClean="0"/>
              <a:t>and</a:t>
            </a:r>
            <a:r>
              <a:rPr lang="cs-CZ" dirty="0" smtClean="0"/>
              <a:t> my </a:t>
            </a:r>
            <a:r>
              <a:rPr lang="cs-CZ" dirty="0" err="1" smtClean="0"/>
              <a:t>friend</a:t>
            </a:r>
            <a:r>
              <a:rPr lang="cs-CZ" dirty="0" smtClean="0"/>
              <a:t> </a:t>
            </a:r>
            <a:r>
              <a:rPr lang="cs-CZ" dirty="0" err="1" smtClean="0"/>
              <a:t>Lucy</a:t>
            </a:r>
            <a:r>
              <a:rPr lang="cs-CZ" dirty="0" smtClean="0"/>
              <a:t> don´t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r>
              <a:rPr lang="cs-CZ" dirty="0" smtClean="0"/>
              <a:t>._________</a:t>
            </a:r>
          </a:p>
          <a:p>
            <a:r>
              <a:rPr lang="cs-CZ" dirty="0" smtClean="0"/>
              <a:t>Jane </a:t>
            </a:r>
            <a:r>
              <a:rPr lang="cs-CZ" dirty="0" err="1" smtClean="0"/>
              <a:t>doesn</a:t>
            </a:r>
            <a:r>
              <a:rPr lang="cs-CZ" dirty="0" smtClean="0"/>
              <a:t>´t do her </a:t>
            </a:r>
            <a:r>
              <a:rPr lang="cs-CZ" dirty="0" err="1" smtClean="0"/>
              <a:t>homework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five</a:t>
            </a:r>
            <a:r>
              <a:rPr lang="cs-CZ" dirty="0" smtClean="0"/>
              <a:t>._________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Talk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 play </a:t>
                      </a:r>
                      <a:r>
                        <a:rPr lang="cs-CZ" dirty="0" err="1" smtClean="0"/>
                        <a:t>the</a:t>
                      </a:r>
                      <a:r>
                        <a:rPr lang="cs-CZ" baseline="0" dirty="0" smtClean="0"/>
                        <a:t> musical </a:t>
                      </a:r>
                      <a:r>
                        <a:rPr lang="cs-CZ" baseline="0" dirty="0" err="1" smtClean="0"/>
                        <a:t>instru</a:t>
                      </a:r>
                      <a:r>
                        <a:rPr lang="cs-CZ" baseline="0" dirty="0" smtClean="0"/>
                        <a:t>-ment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</a:t>
                      </a:r>
                      <a:r>
                        <a:rPr lang="cs-CZ" baseline="0" dirty="0" smtClean="0"/>
                        <a:t> go by bus to </a:t>
                      </a:r>
                      <a:r>
                        <a:rPr lang="cs-CZ" baseline="0" dirty="0" err="1" smtClean="0"/>
                        <a:t>school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 play baseball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 </a:t>
                      </a:r>
                      <a:r>
                        <a:rPr lang="cs-CZ" dirty="0" err="1" smtClean="0"/>
                        <a:t>have</a:t>
                      </a:r>
                      <a:r>
                        <a:rPr lang="cs-CZ" dirty="0" smtClean="0"/>
                        <a:t> lunch </a:t>
                      </a:r>
                      <a:r>
                        <a:rPr lang="cs-CZ" dirty="0" err="1" smtClean="0"/>
                        <a:t>at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school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 </a:t>
                      </a:r>
                      <a:r>
                        <a:rPr lang="cs-CZ" dirty="0" err="1" smtClean="0"/>
                        <a:t>finish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school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at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two</a:t>
                      </a:r>
                      <a:r>
                        <a:rPr lang="cs-CZ" dirty="0" smtClean="0"/>
                        <a:t> o´</a:t>
                      </a:r>
                      <a:r>
                        <a:rPr lang="cs-CZ" dirty="0" err="1" smtClean="0"/>
                        <a:t>clock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 </a:t>
                      </a:r>
                      <a:r>
                        <a:rPr lang="cs-CZ" dirty="0" err="1" smtClean="0"/>
                        <a:t>speak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French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   I</a:t>
                      </a:r>
                    </a:p>
                    <a:p>
                      <a:endParaRPr lang="cs-CZ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</a:t>
                      </a:r>
                      <a:r>
                        <a:rPr lang="cs-CZ" dirty="0" err="1" smtClean="0"/>
                        <a:t>yes</a:t>
                      </a:r>
                      <a:endParaRPr lang="cs-CZ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no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  no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</a:t>
                      </a:r>
                      <a:r>
                        <a:rPr lang="cs-CZ" dirty="0" err="1" smtClean="0"/>
                        <a:t>yes</a:t>
                      </a:r>
                      <a:endParaRPr lang="cs-CZ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</a:t>
                      </a:r>
                      <a:r>
                        <a:rPr lang="cs-CZ" dirty="0" err="1" smtClean="0"/>
                        <a:t>yes</a:t>
                      </a:r>
                      <a:endParaRPr lang="cs-CZ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no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   Jane</a:t>
                      </a:r>
                    </a:p>
                    <a:p>
                      <a:endParaRPr lang="cs-CZ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no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no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no  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</a:t>
                      </a:r>
                      <a:r>
                        <a:rPr lang="cs-CZ" dirty="0" err="1" smtClean="0"/>
                        <a:t>yes</a:t>
                      </a:r>
                      <a:endParaRPr lang="cs-CZ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</a:t>
                      </a:r>
                      <a:r>
                        <a:rPr lang="cs-CZ" dirty="0" err="1" smtClean="0"/>
                        <a:t>yes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</a:t>
                      </a:r>
                      <a:r>
                        <a:rPr lang="cs-CZ" dirty="0" err="1" smtClean="0"/>
                        <a:t>yes</a:t>
                      </a:r>
                      <a:endParaRPr lang="cs-CZ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   Tony</a:t>
                      </a:r>
                    </a:p>
                    <a:p>
                      <a:endParaRPr lang="cs-CZ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</a:t>
                      </a:r>
                      <a:r>
                        <a:rPr lang="cs-CZ" dirty="0" err="1" smtClean="0"/>
                        <a:t>yes</a:t>
                      </a:r>
                      <a:endParaRPr lang="cs-CZ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</a:t>
                      </a:r>
                      <a:r>
                        <a:rPr lang="cs-CZ" dirty="0" err="1" smtClean="0"/>
                        <a:t>yes</a:t>
                      </a:r>
                      <a:r>
                        <a:rPr lang="cs-CZ" baseline="0" dirty="0" smtClean="0"/>
                        <a:t>  </a:t>
                      </a:r>
                      <a:endParaRPr lang="cs-CZ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</a:t>
                      </a:r>
                      <a:r>
                        <a:rPr lang="cs-CZ" dirty="0" err="1" smtClean="0"/>
                        <a:t>yes</a:t>
                      </a:r>
                      <a:endParaRPr lang="cs-CZ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no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no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no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    </a:t>
                      </a:r>
                      <a:r>
                        <a:rPr lang="cs-CZ" dirty="0" err="1" smtClean="0"/>
                        <a:t>We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no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</a:t>
                      </a:r>
                      <a:r>
                        <a:rPr lang="cs-CZ" dirty="0" err="1" smtClean="0"/>
                        <a:t>yes</a:t>
                      </a:r>
                      <a:endParaRPr lang="cs-CZ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no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</a:t>
                      </a:r>
                      <a:r>
                        <a:rPr lang="cs-CZ" dirty="0" err="1" smtClean="0"/>
                        <a:t>yes</a:t>
                      </a:r>
                      <a:endParaRPr lang="cs-CZ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</a:t>
                      </a:r>
                      <a:r>
                        <a:rPr lang="cs-CZ" dirty="0" err="1" smtClean="0"/>
                        <a:t>yes</a:t>
                      </a:r>
                      <a:endParaRPr lang="cs-CZ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no</a:t>
                      </a:r>
                      <a:endParaRPr lang="cs-CZ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Put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sentences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correct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(+ positive,-negative)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+/Tony/</a:t>
            </a:r>
            <a:r>
              <a:rPr lang="cs-CZ" dirty="0" err="1" smtClean="0"/>
              <a:t>usually</a:t>
            </a:r>
            <a:r>
              <a:rPr lang="cs-CZ" dirty="0" smtClean="0"/>
              <a:t>/</a:t>
            </a:r>
            <a:r>
              <a:rPr lang="cs-CZ" dirty="0" err="1" smtClean="0"/>
              <a:t>have</a:t>
            </a:r>
            <a:r>
              <a:rPr lang="cs-CZ" dirty="0" smtClean="0"/>
              <a:t>/</a:t>
            </a:r>
            <a:r>
              <a:rPr lang="cs-CZ" dirty="0" err="1" smtClean="0"/>
              <a:t>breakfast</a:t>
            </a:r>
            <a:r>
              <a:rPr lang="cs-CZ" dirty="0" smtClean="0"/>
              <a:t>/</a:t>
            </a:r>
            <a:r>
              <a:rPr lang="cs-CZ" dirty="0" err="1" smtClean="0"/>
              <a:t>morning</a:t>
            </a:r>
            <a:endParaRPr lang="cs-CZ" dirty="0" smtClean="0"/>
          </a:p>
          <a:p>
            <a:r>
              <a:rPr lang="cs-CZ" dirty="0" smtClean="0"/>
              <a:t>-/</a:t>
            </a:r>
            <a:r>
              <a:rPr lang="cs-CZ" dirty="0" err="1" smtClean="0"/>
              <a:t>we</a:t>
            </a:r>
            <a:r>
              <a:rPr lang="cs-CZ" dirty="0" smtClean="0"/>
              <a:t>/</a:t>
            </a:r>
            <a:r>
              <a:rPr lang="cs-CZ" dirty="0" err="1" smtClean="0"/>
              <a:t>normally</a:t>
            </a:r>
            <a:r>
              <a:rPr lang="cs-CZ" dirty="0" smtClean="0"/>
              <a:t>/</a:t>
            </a:r>
            <a:r>
              <a:rPr lang="cs-CZ" dirty="0" err="1" smtClean="0"/>
              <a:t>have</a:t>
            </a:r>
            <a:r>
              <a:rPr lang="cs-CZ" dirty="0" smtClean="0"/>
              <a:t>/</a:t>
            </a:r>
            <a:r>
              <a:rPr lang="cs-CZ" dirty="0" err="1" smtClean="0"/>
              <a:t>English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r>
              <a:rPr lang="cs-CZ" dirty="0" smtClean="0"/>
              <a:t>/</a:t>
            </a:r>
            <a:r>
              <a:rPr lang="cs-CZ" dirty="0" err="1" smtClean="0"/>
              <a:t>Friday</a:t>
            </a:r>
            <a:endParaRPr lang="cs-CZ" dirty="0" smtClean="0"/>
          </a:p>
          <a:p>
            <a:r>
              <a:rPr lang="cs-CZ" dirty="0" smtClean="0"/>
              <a:t>+/I/</a:t>
            </a:r>
            <a:r>
              <a:rPr lang="cs-CZ" dirty="0" err="1" smtClean="0"/>
              <a:t>often</a:t>
            </a:r>
            <a:r>
              <a:rPr lang="cs-CZ" dirty="0" smtClean="0"/>
              <a:t>/ help/my </a:t>
            </a:r>
            <a:r>
              <a:rPr lang="cs-CZ" dirty="0" err="1" smtClean="0"/>
              <a:t>mother</a:t>
            </a:r>
            <a:r>
              <a:rPr lang="cs-CZ" dirty="0" smtClean="0"/>
              <a:t>/</a:t>
            </a:r>
            <a:r>
              <a:rPr lang="cs-CZ" dirty="0" err="1" smtClean="0"/>
              <a:t>kitchen</a:t>
            </a:r>
            <a:endParaRPr lang="cs-CZ" dirty="0" smtClean="0"/>
          </a:p>
          <a:p>
            <a:r>
              <a:rPr lang="cs-CZ" dirty="0" smtClean="0"/>
              <a:t>-/I/</a:t>
            </a:r>
            <a:r>
              <a:rPr lang="cs-CZ" dirty="0" err="1" smtClean="0"/>
              <a:t>often</a:t>
            </a:r>
            <a:r>
              <a:rPr lang="cs-CZ" dirty="0" smtClean="0"/>
              <a:t>/drink/</a:t>
            </a:r>
            <a:r>
              <a:rPr lang="cs-CZ" dirty="0" err="1" smtClean="0"/>
              <a:t>tea</a:t>
            </a:r>
            <a:r>
              <a:rPr lang="cs-CZ" dirty="0" smtClean="0"/>
              <a:t>/</a:t>
            </a:r>
            <a:r>
              <a:rPr lang="cs-CZ" dirty="0" err="1" smtClean="0"/>
              <a:t>evening</a:t>
            </a:r>
            <a:endParaRPr lang="cs-CZ" dirty="0" smtClean="0"/>
          </a:p>
          <a:p>
            <a:r>
              <a:rPr lang="cs-CZ" dirty="0" smtClean="0"/>
              <a:t>- /Jane/</a:t>
            </a:r>
            <a:r>
              <a:rPr lang="cs-CZ" dirty="0" err="1" smtClean="0"/>
              <a:t>usually</a:t>
            </a:r>
            <a:r>
              <a:rPr lang="cs-CZ" dirty="0" smtClean="0"/>
              <a:t>/do/her </a:t>
            </a:r>
            <a:r>
              <a:rPr lang="cs-CZ" dirty="0" err="1" smtClean="0"/>
              <a:t>homework</a:t>
            </a:r>
            <a:r>
              <a:rPr lang="cs-CZ" dirty="0" smtClean="0"/>
              <a:t>/</a:t>
            </a:r>
            <a:r>
              <a:rPr lang="cs-CZ" dirty="0" err="1" smtClean="0"/>
              <a:t>weekend</a:t>
            </a:r>
            <a:endParaRPr lang="cs-CZ" dirty="0" smtClean="0"/>
          </a:p>
          <a:p>
            <a:r>
              <a:rPr lang="cs-CZ" dirty="0" smtClean="0"/>
              <a:t>+ /</a:t>
            </a:r>
            <a:r>
              <a:rPr lang="cs-CZ" dirty="0" err="1" smtClean="0"/>
              <a:t>They</a:t>
            </a:r>
            <a:r>
              <a:rPr lang="cs-CZ" dirty="0" smtClean="0"/>
              <a:t>/</a:t>
            </a:r>
            <a:r>
              <a:rPr lang="cs-CZ" dirty="0" err="1" smtClean="0"/>
              <a:t>like</a:t>
            </a:r>
            <a:r>
              <a:rPr lang="cs-CZ" dirty="0" smtClean="0"/>
              <a:t>/</a:t>
            </a:r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Games</a:t>
            </a:r>
            <a:r>
              <a:rPr lang="cs-CZ" dirty="0" smtClean="0"/>
              <a:t>/</a:t>
            </a:r>
            <a:r>
              <a:rPr lang="cs-CZ" dirty="0" err="1" smtClean="0"/>
              <a:t>school</a:t>
            </a:r>
            <a:endParaRPr lang="cs-CZ" dirty="0" smtClean="0"/>
          </a:p>
          <a:p>
            <a:r>
              <a:rPr lang="cs-CZ" dirty="0" smtClean="0"/>
              <a:t>- /</a:t>
            </a:r>
            <a:r>
              <a:rPr lang="cs-CZ" dirty="0" err="1" smtClean="0"/>
              <a:t>They</a:t>
            </a:r>
            <a:r>
              <a:rPr lang="cs-CZ" dirty="0" smtClean="0"/>
              <a:t>/</a:t>
            </a:r>
            <a:r>
              <a:rPr lang="cs-CZ" dirty="0" err="1" smtClean="0"/>
              <a:t>like</a:t>
            </a:r>
            <a:r>
              <a:rPr lang="cs-CZ" dirty="0" smtClean="0"/>
              <a:t>/ Science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Physic</a:t>
            </a:r>
            <a:endParaRPr lang="cs-CZ" dirty="0" smtClean="0"/>
          </a:p>
          <a:p>
            <a:r>
              <a:rPr lang="cs-CZ" dirty="0" smtClean="0"/>
              <a:t>+ /</a:t>
            </a:r>
            <a:r>
              <a:rPr lang="cs-CZ" dirty="0" err="1" smtClean="0"/>
              <a:t>Children</a:t>
            </a:r>
            <a:r>
              <a:rPr lang="cs-CZ" dirty="0" smtClean="0"/>
              <a:t>/</a:t>
            </a:r>
            <a:r>
              <a:rPr lang="cs-CZ" dirty="0" err="1" smtClean="0"/>
              <a:t>ride</a:t>
            </a:r>
            <a:r>
              <a:rPr lang="cs-CZ" dirty="0" smtClean="0"/>
              <a:t>/a </a:t>
            </a:r>
            <a:r>
              <a:rPr lang="cs-CZ" dirty="0" err="1" smtClean="0"/>
              <a:t>bicycle</a:t>
            </a:r>
            <a:r>
              <a:rPr lang="cs-CZ" dirty="0" smtClean="0"/>
              <a:t>/</a:t>
            </a:r>
            <a:r>
              <a:rPr lang="cs-CZ" dirty="0" err="1" smtClean="0"/>
              <a:t>spring</a:t>
            </a:r>
            <a:endParaRPr lang="cs-CZ" dirty="0" smtClean="0"/>
          </a:p>
          <a:p>
            <a:r>
              <a:rPr lang="cs-CZ" dirty="0" smtClean="0"/>
              <a:t>- /</a:t>
            </a:r>
            <a:r>
              <a:rPr lang="cs-CZ" dirty="0" err="1" smtClean="0"/>
              <a:t>Mark</a:t>
            </a:r>
            <a:r>
              <a:rPr lang="cs-CZ" dirty="0" smtClean="0"/>
              <a:t>/ go/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theatre</a:t>
            </a:r>
            <a:endParaRPr lang="cs-CZ" dirty="0" smtClean="0"/>
          </a:p>
          <a:p>
            <a:r>
              <a:rPr lang="cs-CZ" dirty="0" smtClean="0"/>
              <a:t>+/</a:t>
            </a:r>
            <a:r>
              <a:rPr lang="cs-CZ" dirty="0" err="1" smtClean="0"/>
              <a:t>Mark</a:t>
            </a:r>
            <a:r>
              <a:rPr lang="cs-CZ" dirty="0" smtClean="0"/>
              <a:t>/go/</a:t>
            </a:r>
            <a:r>
              <a:rPr lang="cs-CZ" dirty="0" err="1" smtClean="0"/>
              <a:t>sometimes</a:t>
            </a:r>
            <a:r>
              <a:rPr lang="cs-CZ" dirty="0" smtClean="0"/>
              <a:t>/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smtClean="0"/>
              <a:t>cinema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cs-CZ" dirty="0" err="1" smtClean="0"/>
              <a:t>Complete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sentences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positive </a:t>
            </a:r>
            <a:r>
              <a:rPr lang="cs-CZ" dirty="0" err="1" smtClean="0"/>
              <a:t>or</a:t>
            </a:r>
            <a:r>
              <a:rPr lang="cs-CZ" dirty="0" smtClean="0"/>
              <a:t> negative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simple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+ I ______</a:t>
            </a:r>
            <a:r>
              <a:rPr lang="cs-CZ" dirty="0" err="1" smtClean="0"/>
              <a:t>History</a:t>
            </a:r>
            <a:r>
              <a:rPr lang="cs-CZ" dirty="0" smtClean="0"/>
              <a:t>. (</a:t>
            </a:r>
            <a:r>
              <a:rPr lang="cs-CZ" dirty="0" err="1" smtClean="0"/>
              <a:t>like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- </a:t>
            </a:r>
            <a:r>
              <a:rPr lang="cs-CZ" dirty="0" err="1" smtClean="0"/>
              <a:t>We</a:t>
            </a:r>
            <a:r>
              <a:rPr lang="cs-CZ" dirty="0" smtClean="0"/>
              <a:t> _____</a:t>
            </a:r>
            <a:r>
              <a:rPr lang="cs-CZ" dirty="0" err="1" smtClean="0"/>
              <a:t>the</a:t>
            </a:r>
            <a:r>
              <a:rPr lang="cs-CZ" dirty="0" smtClean="0"/>
              <a:t> musical instrument. (play)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- </a:t>
            </a:r>
            <a:r>
              <a:rPr lang="cs-CZ" dirty="0" err="1" smtClean="0"/>
              <a:t>Ralph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his </a:t>
            </a:r>
            <a:r>
              <a:rPr lang="cs-CZ" dirty="0" err="1" smtClean="0"/>
              <a:t>brother</a:t>
            </a:r>
            <a:r>
              <a:rPr lang="cs-CZ" dirty="0" smtClean="0"/>
              <a:t> _____</a:t>
            </a:r>
            <a:r>
              <a:rPr lang="cs-CZ" dirty="0" err="1" smtClean="0"/>
              <a:t>at</a:t>
            </a:r>
            <a:r>
              <a:rPr lang="cs-CZ" dirty="0" smtClean="0"/>
              <a:t> half past </a:t>
            </a:r>
            <a:r>
              <a:rPr lang="cs-CZ" dirty="0" err="1" smtClean="0"/>
              <a:t>six</a:t>
            </a:r>
            <a:r>
              <a:rPr lang="cs-CZ" dirty="0" smtClean="0"/>
              <a:t>. (</a:t>
            </a:r>
            <a:r>
              <a:rPr lang="cs-CZ" dirty="0" err="1" smtClean="0"/>
              <a:t>get</a:t>
            </a:r>
            <a:r>
              <a:rPr lang="cs-CZ" dirty="0" smtClean="0"/>
              <a:t> </a:t>
            </a:r>
            <a:r>
              <a:rPr lang="cs-CZ" dirty="0" err="1" smtClean="0"/>
              <a:t>up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+ </a:t>
            </a:r>
            <a:r>
              <a:rPr lang="cs-CZ" dirty="0" err="1" smtClean="0"/>
              <a:t>She</a:t>
            </a:r>
            <a:r>
              <a:rPr lang="cs-CZ" dirty="0" smtClean="0"/>
              <a:t> _______her </a:t>
            </a:r>
            <a:r>
              <a:rPr lang="cs-CZ" dirty="0" err="1" smtClean="0"/>
              <a:t>homework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afternoon</a:t>
            </a:r>
            <a:r>
              <a:rPr lang="cs-CZ" dirty="0" smtClean="0"/>
              <a:t>. (do)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- </a:t>
            </a:r>
            <a:r>
              <a:rPr lang="cs-CZ" dirty="0" err="1" smtClean="0"/>
              <a:t>She</a:t>
            </a:r>
            <a:r>
              <a:rPr lang="cs-CZ" dirty="0" smtClean="0"/>
              <a:t> _______her </a:t>
            </a:r>
            <a:r>
              <a:rPr lang="cs-CZ" dirty="0" err="1" smtClean="0"/>
              <a:t>homework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evening</a:t>
            </a:r>
            <a:r>
              <a:rPr lang="cs-CZ" dirty="0" smtClean="0"/>
              <a:t>. (do)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- I _________ </a:t>
            </a:r>
            <a:r>
              <a:rPr lang="cs-CZ" dirty="0" err="1" smtClean="0"/>
              <a:t>the</a:t>
            </a:r>
            <a:r>
              <a:rPr lang="cs-CZ" dirty="0" smtClean="0"/>
              <a:t> bus to </a:t>
            </a:r>
            <a:r>
              <a:rPr lang="cs-CZ" dirty="0" err="1" smtClean="0"/>
              <a:t>school</a:t>
            </a:r>
            <a:r>
              <a:rPr lang="cs-CZ" dirty="0" smtClean="0"/>
              <a:t>. (</a:t>
            </a:r>
            <a:r>
              <a:rPr lang="cs-CZ" dirty="0" err="1" smtClean="0"/>
              <a:t>take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+ My </a:t>
            </a:r>
            <a:r>
              <a:rPr lang="cs-CZ" dirty="0" err="1" smtClean="0"/>
              <a:t>friend</a:t>
            </a:r>
            <a:r>
              <a:rPr lang="cs-CZ" dirty="0" smtClean="0"/>
              <a:t> _________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village</a:t>
            </a:r>
            <a:r>
              <a:rPr lang="cs-CZ" dirty="0" smtClean="0"/>
              <a:t>. (live)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+ </a:t>
            </a:r>
            <a:r>
              <a:rPr lang="cs-CZ" dirty="0" err="1" smtClean="0"/>
              <a:t>We</a:t>
            </a:r>
            <a:r>
              <a:rPr lang="cs-CZ" dirty="0" smtClean="0"/>
              <a:t> ________ to </a:t>
            </a:r>
            <a:r>
              <a:rPr lang="cs-CZ" dirty="0" err="1" smtClean="0"/>
              <a:t>school</a:t>
            </a:r>
            <a:r>
              <a:rPr lang="cs-CZ" dirty="0" smtClean="0"/>
              <a:t> by car. (go)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- </a:t>
            </a:r>
            <a:r>
              <a:rPr lang="cs-CZ" dirty="0" err="1" smtClean="0"/>
              <a:t>Mr</a:t>
            </a:r>
            <a:r>
              <a:rPr lang="cs-CZ" dirty="0" smtClean="0"/>
              <a:t>. Jackson ________a violin </a:t>
            </a:r>
            <a:r>
              <a:rPr lang="cs-CZ" dirty="0" err="1" smtClean="0"/>
              <a:t>lesson</a:t>
            </a:r>
            <a:r>
              <a:rPr lang="cs-CZ" dirty="0" smtClean="0"/>
              <a:t> on </a:t>
            </a:r>
            <a:r>
              <a:rPr lang="cs-CZ" dirty="0" err="1" smtClean="0"/>
              <a:t>Tuesday</a:t>
            </a:r>
            <a:r>
              <a:rPr lang="cs-CZ" dirty="0" smtClean="0"/>
              <a:t>. (</a:t>
            </a:r>
            <a:r>
              <a:rPr lang="cs-CZ" dirty="0" err="1" smtClean="0"/>
              <a:t>have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+ </a:t>
            </a:r>
            <a:r>
              <a:rPr lang="cs-CZ" dirty="0" err="1" smtClean="0"/>
              <a:t>Mrs</a:t>
            </a:r>
            <a:r>
              <a:rPr lang="cs-CZ" dirty="0" smtClean="0"/>
              <a:t>. Green _______ a </a:t>
            </a:r>
            <a:r>
              <a:rPr lang="cs-CZ" dirty="0" err="1" smtClean="0"/>
              <a:t>shower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night</a:t>
            </a:r>
            <a:r>
              <a:rPr lang="cs-CZ" dirty="0" smtClean="0"/>
              <a:t>. (</a:t>
            </a:r>
            <a:r>
              <a:rPr lang="cs-CZ" dirty="0" err="1" smtClean="0"/>
              <a:t>have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cs-CZ" dirty="0" err="1" smtClean="0"/>
              <a:t>Correct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sentences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 </a:t>
            </a:r>
            <a:r>
              <a:rPr lang="cs-CZ" b="1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b="1" dirty="0" smtClean="0"/>
              <a:t>don´t</a:t>
            </a:r>
            <a:r>
              <a:rPr lang="cs-CZ" dirty="0" smtClean="0"/>
              <a:t> play </a:t>
            </a:r>
            <a:r>
              <a:rPr lang="cs-CZ" dirty="0" err="1" smtClean="0"/>
              <a:t>the</a:t>
            </a:r>
            <a:r>
              <a:rPr lang="cs-CZ" dirty="0" smtClean="0"/>
              <a:t> musical instrument.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Ralph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his </a:t>
            </a:r>
            <a:r>
              <a:rPr lang="cs-CZ" dirty="0" err="1" smtClean="0"/>
              <a:t>brother</a:t>
            </a:r>
            <a:r>
              <a:rPr lang="cs-CZ" dirty="0" smtClean="0"/>
              <a:t> </a:t>
            </a:r>
            <a:r>
              <a:rPr lang="cs-CZ" b="1" dirty="0" smtClean="0"/>
              <a:t>don´t </a:t>
            </a:r>
            <a:r>
              <a:rPr lang="cs-CZ" b="1" dirty="0" err="1" smtClean="0"/>
              <a:t>get</a:t>
            </a:r>
            <a:r>
              <a:rPr lang="cs-CZ" b="1" dirty="0" smtClean="0"/>
              <a:t> </a:t>
            </a:r>
            <a:r>
              <a:rPr lang="cs-CZ" b="1" dirty="0" err="1" smtClean="0"/>
              <a:t>up</a:t>
            </a:r>
            <a:r>
              <a:rPr lang="cs-CZ" b="1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…..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b="1" dirty="0" err="1" smtClean="0"/>
              <a:t>does</a:t>
            </a:r>
            <a:r>
              <a:rPr lang="cs-CZ" b="1" dirty="0" smtClean="0"/>
              <a:t> </a:t>
            </a:r>
            <a:r>
              <a:rPr lang="cs-CZ" dirty="0" smtClean="0"/>
              <a:t>her </a:t>
            </a:r>
            <a:r>
              <a:rPr lang="cs-CZ" dirty="0" err="1" smtClean="0"/>
              <a:t>homework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afternoon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b="1" dirty="0" err="1" smtClean="0"/>
              <a:t>doesn</a:t>
            </a:r>
            <a:r>
              <a:rPr lang="cs-CZ" b="1" dirty="0" smtClean="0"/>
              <a:t>´t do </a:t>
            </a:r>
            <a:r>
              <a:rPr lang="cs-CZ" dirty="0" smtClean="0"/>
              <a:t>her </a:t>
            </a:r>
            <a:r>
              <a:rPr lang="cs-CZ" dirty="0" err="1" smtClean="0"/>
              <a:t>homewoek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evening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 </a:t>
            </a:r>
            <a:r>
              <a:rPr lang="cs-CZ" b="1" dirty="0" smtClean="0"/>
              <a:t>don´t </a:t>
            </a:r>
            <a:r>
              <a:rPr lang="cs-CZ" b="1" dirty="0" err="1" smtClean="0"/>
              <a:t>take</a:t>
            </a:r>
            <a:r>
              <a:rPr lang="cs-CZ" b="1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bus to </a:t>
            </a:r>
            <a:r>
              <a:rPr lang="cs-CZ" dirty="0" err="1" smtClean="0"/>
              <a:t>school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My </a:t>
            </a:r>
            <a:r>
              <a:rPr lang="cs-CZ" dirty="0" err="1" smtClean="0"/>
              <a:t>friend</a:t>
            </a:r>
            <a:r>
              <a:rPr lang="cs-CZ" dirty="0" smtClean="0"/>
              <a:t> </a:t>
            </a:r>
            <a:r>
              <a:rPr lang="cs-CZ" b="1" dirty="0" err="1" smtClean="0"/>
              <a:t>lives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village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b="1" dirty="0" smtClean="0"/>
              <a:t>go</a:t>
            </a:r>
            <a:r>
              <a:rPr lang="cs-CZ" dirty="0" smtClean="0"/>
              <a:t> to </a:t>
            </a:r>
            <a:r>
              <a:rPr lang="cs-CZ" dirty="0" err="1" smtClean="0"/>
              <a:t>school</a:t>
            </a:r>
            <a:r>
              <a:rPr lang="cs-CZ" dirty="0" smtClean="0"/>
              <a:t> by car.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Mr</a:t>
            </a:r>
            <a:r>
              <a:rPr lang="cs-CZ" dirty="0" smtClean="0"/>
              <a:t>. Jackson </a:t>
            </a:r>
            <a:r>
              <a:rPr lang="cs-CZ" b="1" dirty="0" err="1" smtClean="0"/>
              <a:t>doesn</a:t>
            </a:r>
            <a:r>
              <a:rPr lang="cs-CZ" b="1" dirty="0" smtClean="0"/>
              <a:t>´t </a:t>
            </a:r>
            <a:r>
              <a:rPr lang="cs-CZ" b="1" dirty="0" err="1" smtClean="0"/>
              <a:t>have</a:t>
            </a:r>
            <a:r>
              <a:rPr lang="cs-CZ" b="1" dirty="0" smtClean="0"/>
              <a:t> </a:t>
            </a:r>
            <a:r>
              <a:rPr lang="cs-CZ" dirty="0" smtClean="0"/>
              <a:t>a violin </a:t>
            </a:r>
            <a:r>
              <a:rPr lang="cs-CZ" dirty="0" err="1" smtClean="0"/>
              <a:t>lesson</a:t>
            </a:r>
            <a:r>
              <a:rPr lang="cs-CZ" dirty="0" smtClean="0"/>
              <a:t> on…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Mrs</a:t>
            </a:r>
            <a:r>
              <a:rPr lang="cs-CZ" dirty="0" smtClean="0"/>
              <a:t>. Green </a:t>
            </a:r>
            <a:r>
              <a:rPr lang="cs-CZ" b="1" dirty="0" smtClean="0"/>
              <a:t>has</a:t>
            </a:r>
            <a:r>
              <a:rPr lang="cs-CZ" dirty="0" smtClean="0"/>
              <a:t> a </a:t>
            </a:r>
            <a:r>
              <a:rPr lang="cs-CZ" dirty="0" err="1" smtClean="0"/>
              <a:t>shower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night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572427" cy="1213929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Look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pictures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put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verbs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correct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!</a:t>
            </a:r>
            <a:endParaRPr lang="cs-CZ" dirty="0"/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b="1" dirty="0" smtClean="0"/>
                        <a:t>       X</a:t>
                      </a:r>
                      <a:endParaRPr lang="cs-CZ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b="0" dirty="0" smtClean="0"/>
                        <a:t>       </a:t>
                      </a:r>
                      <a:r>
                        <a:rPr lang="cs-CZ" sz="3600" b="0" dirty="0" err="1" smtClean="0"/>
                        <a:t>Yes</a:t>
                      </a:r>
                      <a:endParaRPr lang="cs-CZ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  I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play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b="1" dirty="0" err="1" smtClean="0">
                          <a:solidFill>
                            <a:srgbClr val="FF0000"/>
                          </a:solidFill>
                        </a:rPr>
                        <a:t>We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like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He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       6 : 15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</a:t>
                      </a:r>
                      <a:r>
                        <a:rPr lang="cs-CZ" b="1" dirty="0" smtClean="0"/>
                        <a:t>6 : 30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get</a:t>
                      </a:r>
                      <a:r>
                        <a:rPr lang="cs-CZ" b="1" dirty="0" smtClean="0"/>
                        <a:t> </a:t>
                      </a:r>
                      <a:r>
                        <a:rPr lang="cs-CZ" b="1" dirty="0" err="1" smtClean="0"/>
                        <a:t>up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solidFill>
                            <a:srgbClr val="FF0000"/>
                          </a:solidFill>
                        </a:rPr>
                        <a:t>You</a:t>
                      </a:r>
                      <a:endParaRPr lang="cs-CZ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do, play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b="1" dirty="0" err="1" smtClean="0">
                          <a:solidFill>
                            <a:srgbClr val="FF0000"/>
                          </a:solidFill>
                        </a:rPr>
                        <a:t>She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go</a:t>
                      </a:r>
                      <a:r>
                        <a:rPr lang="cs-CZ" b="1" baseline="0" dirty="0" smtClean="0"/>
                        <a:t> /</a:t>
                      </a:r>
                      <a:r>
                        <a:rPr lang="cs-CZ" b="1" baseline="0" dirty="0" err="1" smtClean="0"/>
                        <a:t>take</a:t>
                      </a:r>
                      <a:r>
                        <a:rPr lang="cs-CZ" b="1" baseline="0" dirty="0" smtClean="0"/>
                        <a:t>)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b="1" dirty="0" err="1" smtClean="0">
                          <a:solidFill>
                            <a:srgbClr val="FF0000"/>
                          </a:solidFill>
                        </a:rPr>
                        <a:t>They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read</a:t>
                      </a:r>
                      <a:r>
                        <a:rPr lang="cs-CZ" b="1" dirty="0" smtClean="0"/>
                        <a:t>,</a:t>
                      </a:r>
                      <a:r>
                        <a:rPr lang="cs-CZ" b="1" dirty="0" err="1" smtClean="0"/>
                        <a:t>watch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#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2143116"/>
            <a:ext cx="828675" cy="857251"/>
          </a:xfrm>
          <a:prstGeom prst="rect">
            <a:avLst/>
          </a:prstGeom>
          <a:noFill/>
        </p:spPr>
      </p:pic>
      <p:pic>
        <p:nvPicPr>
          <p:cNvPr id="1028" name="Picture 4" descr="#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0" y="2214554"/>
            <a:ext cx="857250" cy="657226"/>
          </a:xfrm>
          <a:prstGeom prst="rect">
            <a:avLst/>
          </a:prstGeom>
          <a:noFill/>
        </p:spPr>
      </p:pic>
      <p:pic>
        <p:nvPicPr>
          <p:cNvPr id="1030" name="Picture 6" descr="#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43174" y="3000373"/>
            <a:ext cx="1071570" cy="642942"/>
          </a:xfrm>
          <a:prstGeom prst="rect">
            <a:avLst/>
          </a:prstGeom>
          <a:noFill/>
        </p:spPr>
      </p:pic>
      <p:pic>
        <p:nvPicPr>
          <p:cNvPr id="1032" name="Picture 8" descr="#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57752" y="2786058"/>
            <a:ext cx="704850" cy="857251"/>
          </a:xfrm>
          <a:prstGeom prst="rect">
            <a:avLst/>
          </a:prstGeom>
          <a:noFill/>
        </p:spPr>
      </p:pic>
      <p:pic>
        <p:nvPicPr>
          <p:cNvPr id="1034" name="Picture 10" descr="#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357554" y="4000504"/>
            <a:ext cx="552450" cy="857251"/>
          </a:xfrm>
          <a:prstGeom prst="rect">
            <a:avLst/>
          </a:prstGeom>
          <a:noFill/>
        </p:spPr>
      </p:pic>
      <p:pic>
        <p:nvPicPr>
          <p:cNvPr id="1036" name="Picture 12" descr="#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857752" y="4000504"/>
            <a:ext cx="781050" cy="857251"/>
          </a:xfrm>
          <a:prstGeom prst="rect">
            <a:avLst/>
          </a:prstGeom>
          <a:noFill/>
        </p:spPr>
      </p:pic>
      <p:pic>
        <p:nvPicPr>
          <p:cNvPr id="1038" name="Picture 14" descr="#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000628" y="5072074"/>
            <a:ext cx="857250" cy="276226"/>
          </a:xfrm>
          <a:prstGeom prst="rect">
            <a:avLst/>
          </a:prstGeom>
          <a:noFill/>
        </p:spPr>
      </p:pic>
      <p:pic>
        <p:nvPicPr>
          <p:cNvPr id="1040" name="Picture 16" descr="#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857488" y="5000636"/>
            <a:ext cx="1071570" cy="357190"/>
          </a:xfrm>
          <a:prstGeom prst="rect">
            <a:avLst/>
          </a:prstGeom>
          <a:noFill/>
        </p:spPr>
      </p:pic>
      <p:pic>
        <p:nvPicPr>
          <p:cNvPr id="1042" name="Picture 18" descr="#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214942" y="5429264"/>
            <a:ext cx="581025" cy="857251"/>
          </a:xfrm>
          <a:prstGeom prst="rect">
            <a:avLst/>
          </a:prstGeom>
          <a:noFill/>
        </p:spPr>
      </p:pic>
      <p:pic>
        <p:nvPicPr>
          <p:cNvPr id="1044" name="Picture 20" descr="#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3000364" y="5500702"/>
            <a:ext cx="857250" cy="742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740</Words>
  <Application>Microsoft Office PowerPoint</Application>
  <PresentationFormat>Předvádění na obrazovce (4:3)</PresentationFormat>
  <Paragraphs>180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Snímek 1</vt:lpstr>
      <vt:lpstr>Present simple negative</vt:lpstr>
      <vt:lpstr>Write the negative</vt:lpstr>
      <vt:lpstr>Complete the sentences into the correct positive form</vt:lpstr>
      <vt:lpstr>Talk about the people</vt:lpstr>
      <vt:lpstr>Put the sentences into the correct form(+ positive,-negative)</vt:lpstr>
      <vt:lpstr>Complete the sentences in the positive or negative form of present simple</vt:lpstr>
      <vt:lpstr>Correct the sentences!</vt:lpstr>
      <vt:lpstr>Look at the pictures and put the verbs in the correct form!</vt:lpstr>
      <vt:lpstr>Tell about your day!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</dc:creator>
  <cp:lastModifiedBy>Martin Hrych</cp:lastModifiedBy>
  <cp:revision>26</cp:revision>
  <dcterms:created xsi:type="dcterms:W3CDTF">2013-04-03T18:48:46Z</dcterms:created>
  <dcterms:modified xsi:type="dcterms:W3CDTF">2013-06-11T08:04:17Z</dcterms:modified>
</cp:coreProperties>
</file>